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67" r:id="rId5"/>
    <p:sldId id="264" r:id="rId6"/>
    <p:sldId id="259" r:id="rId7"/>
    <p:sldId id="262" r:id="rId8"/>
    <p:sldId id="268" r:id="rId9"/>
    <p:sldId id="270" r:id="rId10"/>
    <p:sldId id="258" r:id="rId11"/>
    <p:sldId id="263" r:id="rId12"/>
    <p:sldId id="269" r:id="rId13"/>
    <p:sldId id="271" r:id="rId14"/>
    <p:sldId id="277" r:id="rId15"/>
    <p:sldId id="278" r:id="rId16"/>
    <p:sldId id="279" r:id="rId17"/>
    <p:sldId id="280" r:id="rId18"/>
    <p:sldId id="274" r:id="rId19"/>
    <p:sldId id="273" r:id="rId20"/>
    <p:sldId id="275" r:id="rId21"/>
    <p:sldId id="276" r:id="rId22"/>
    <p:sldId id="27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109696"/>
        <c:axId val="78484224"/>
        <c:axId val="0"/>
      </c:bar3DChart>
      <c:catAx>
        <c:axId val="78109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8484224"/>
        <c:crosses val="autoZero"/>
        <c:auto val="1"/>
        <c:lblAlgn val="ctr"/>
        <c:lblOffset val="100"/>
        <c:noMultiLvlLbl val="0"/>
      </c:catAx>
      <c:valAx>
        <c:axId val="7848422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109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083700" cy="5328592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B7C-5B79-469C-87B4-3AF294DA31DF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22B8F6-46D8-4F48-9D13-7738A6E0D7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B7C-5B79-469C-87B4-3AF294DA31DF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B8F6-46D8-4F48-9D13-7738A6E0D7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322B8F6-46D8-4F48-9D13-7738A6E0D74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B7C-5B79-469C-87B4-3AF294DA31DF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B7C-5B79-469C-87B4-3AF294DA31DF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322B8F6-46D8-4F48-9D13-7738A6E0D7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B7C-5B79-469C-87B4-3AF294DA31DF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22B8F6-46D8-4F48-9D13-7738A6E0D7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951B7C-5B79-469C-87B4-3AF294DA31DF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2B8F6-46D8-4F48-9D13-7738A6E0D7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B7C-5B79-469C-87B4-3AF294DA31DF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322B8F6-46D8-4F48-9D13-7738A6E0D74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B7C-5B79-469C-87B4-3AF294DA31DF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322B8F6-46D8-4F48-9D13-7738A6E0D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B7C-5B79-469C-87B4-3AF294DA31DF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22B8F6-46D8-4F48-9D13-7738A6E0D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22B8F6-46D8-4F48-9D13-7738A6E0D74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B7C-5B79-469C-87B4-3AF294DA31DF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322B8F6-46D8-4F48-9D13-7738A6E0D7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951B7C-5B79-469C-87B4-3AF294DA31DF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951B7C-5B79-469C-87B4-3AF294DA31DF}" type="datetimeFigureOut">
              <a:rPr lang="ru-RU" smtClean="0"/>
              <a:t>21.10.2016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22B8F6-46D8-4F48-9D13-7738A6E0D74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9776" y="1628800"/>
            <a:ext cx="8276456" cy="27363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Независимая </a:t>
            </a:r>
            <a:r>
              <a:rPr lang="ru-RU" sz="3600" b="1" dirty="0">
                <a:solidFill>
                  <a:srgbClr val="002060"/>
                </a:solidFill>
              </a:rPr>
              <a:t>оценка качества оказания социальных </a:t>
            </a:r>
            <a:r>
              <a:rPr lang="ru-RU" sz="3600" b="1" dirty="0" smtClean="0">
                <a:solidFill>
                  <a:srgbClr val="002060"/>
                </a:solidFill>
              </a:rPr>
              <a:t>услуг </a:t>
            </a:r>
            <a:r>
              <a:rPr lang="ru-RU" sz="3600" b="1" dirty="0">
                <a:solidFill>
                  <a:srgbClr val="002060"/>
                </a:solidFill>
              </a:rPr>
              <a:t>государственными </a:t>
            </a:r>
            <a:r>
              <a:rPr lang="ru-RU" sz="3600" b="1" dirty="0" smtClean="0">
                <a:solidFill>
                  <a:srgbClr val="002060"/>
                </a:solidFill>
              </a:rPr>
              <a:t>стационарными социальными учреждениями </a:t>
            </a:r>
            <a:r>
              <a:rPr lang="ru-RU" sz="3600" b="1" dirty="0">
                <a:solidFill>
                  <a:srgbClr val="002060"/>
                </a:solidFill>
              </a:rPr>
              <a:t>Курской </a:t>
            </a:r>
            <a:r>
              <a:rPr lang="ru-RU" sz="3600" b="1" dirty="0" smtClean="0">
                <a:solidFill>
                  <a:srgbClr val="002060"/>
                </a:solidFill>
              </a:rPr>
              <a:t>области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88077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2016 год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3010" y="344658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Курский институт социального образования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1210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6381328"/>
            <a:ext cx="8856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Детские дома для умственно отсталых детей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2716" y="133261"/>
            <a:ext cx="8802175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Показатели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характеризующие открытость и доступность информации об организации социального обслуживания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73" y="1052736"/>
            <a:ext cx="8000059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49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716" y="133261"/>
            <a:ext cx="889248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Показатели, характеризующие комфортность условий предоставления социальных услуг и доступность их получения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6381328"/>
            <a:ext cx="8856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Детские дома для умственно отсталых детей</a:t>
            </a:r>
            <a:endParaRPr lang="ru-RU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124744"/>
            <a:ext cx="840105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74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6381328"/>
            <a:ext cx="8856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Детские дома для умственно отсталых детей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2716" y="133261"/>
            <a:ext cx="8803779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Показатели, характеризующие доброжелательность, вежливость, компетентность работников организаций социального обслуживания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980728"/>
            <a:ext cx="83439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41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716" y="133261"/>
            <a:ext cx="873177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Показатели, характеризующие удовлетворенность качеством оказания услуг</a:t>
            </a:r>
            <a:endParaRPr lang="ru-RU" dirty="0">
              <a:ln w="18415" cmpd="sng">
                <a:noFill/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6381328"/>
            <a:ext cx="8856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Детские дома для умственно отсталых детей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908720"/>
            <a:ext cx="8258175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31682" y="1070985"/>
            <a:ext cx="51618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56176" y="3528387"/>
            <a:ext cx="72008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4,54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2716" y="133261"/>
            <a:ext cx="8802175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Показатели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характеризующие открытость и доступность информации об организации социального обслуживания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2716" y="6381328"/>
            <a:ext cx="88037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Медико-социально-реабилитационные  центры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3" y="1052736"/>
            <a:ext cx="4600575" cy="452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50964" y="2204864"/>
            <a:ext cx="64807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12,85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8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716" y="133261"/>
            <a:ext cx="889248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Показатели, характеризующие комфортность условий предоставления социальных услуг и доступность их получения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2716" y="6381328"/>
            <a:ext cx="88037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Медико-социально-реабилитационные  центры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08720"/>
            <a:ext cx="468052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02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716" y="133261"/>
            <a:ext cx="8803779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Показатели, характеризующие доброжелательность, вежливость, компетентность работников организаций социального обслуживания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2716" y="6381328"/>
            <a:ext cx="88037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Медико-социально-реабилитационные  центры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96" y="1196752"/>
            <a:ext cx="538239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77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2716" y="6381328"/>
            <a:ext cx="88037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Медико-социально-реабилитационные  центры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2716" y="133261"/>
            <a:ext cx="873177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Показатели, характеризующие удовлетворенность качеством оказания услуг</a:t>
            </a:r>
            <a:endParaRPr lang="ru-RU" dirty="0">
              <a:ln w="18415" cmpd="sng">
                <a:noFill/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08720"/>
            <a:ext cx="6048672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25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716" y="6381328"/>
            <a:ext cx="8803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Рейтинг. </a:t>
            </a:r>
            <a:r>
              <a:rPr lang="ru-RU" dirty="0"/>
              <a:t>Психоневрологические дома-интернаты </a:t>
            </a:r>
          </a:p>
        </p:txBody>
      </p:sp>
      <p:pic>
        <p:nvPicPr>
          <p:cNvPr id="1026" name="Picture 2" descr="C:\Users\User\Desktop\Рисунок555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89" y="332656"/>
            <a:ext cx="8113634" cy="555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44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05190"/>
              </p:ext>
            </p:extLst>
          </p:nvPr>
        </p:nvGraphicFramePr>
        <p:xfrm>
          <a:off x="467544" y="332656"/>
          <a:ext cx="80837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2716" y="6381328"/>
            <a:ext cx="88037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Рейтинг. </a:t>
            </a:r>
            <a:r>
              <a:rPr lang="ru-RU" dirty="0"/>
              <a:t>Дома-интернаты общего типа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5661248"/>
            <a:ext cx="5020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26,17</a:t>
            </a:r>
            <a:endParaRPr lang="ru-RU" sz="105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5661248"/>
            <a:ext cx="5020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24,67</a:t>
            </a:r>
            <a:endParaRPr lang="ru-RU" sz="105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76204" y="5661248"/>
            <a:ext cx="48763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23,32</a:t>
            </a:r>
            <a:endParaRPr lang="ru-RU" sz="105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37140" y="5661248"/>
            <a:ext cx="5020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22,92</a:t>
            </a:r>
            <a:endParaRPr lang="ru-RU" sz="105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20272" y="5653553"/>
            <a:ext cx="48763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22,43</a:t>
            </a:r>
            <a:endParaRPr lang="ru-RU" sz="105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44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2716" y="133261"/>
            <a:ext cx="8802175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Показатели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характеризующие открытость и доступность информации об организации социального обслуживания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2716" y="6381328"/>
            <a:ext cx="88037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Психоневрологические дома-интернаты 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44" y="980728"/>
            <a:ext cx="7728718" cy="512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25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381328"/>
            <a:ext cx="8856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Рейтинг. </a:t>
            </a:r>
            <a:r>
              <a:rPr lang="ru-RU" dirty="0"/>
              <a:t>Детские дома для умственно отсталых детей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620689"/>
            <a:ext cx="8782050" cy="50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0494" y="5434197"/>
            <a:ext cx="635322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21,89</a:t>
            </a:r>
            <a:endParaRPr lang="ru-RU" sz="105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5423170"/>
            <a:ext cx="487634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21,19</a:t>
            </a:r>
            <a:endParaRPr lang="ru-RU" sz="105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26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381328"/>
            <a:ext cx="8856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Рейтинг. </a:t>
            </a:r>
            <a:r>
              <a:rPr lang="ru-RU" dirty="0"/>
              <a:t>Медико-социально-реабилитационные  центры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488" y="404664"/>
            <a:ext cx="5112568" cy="5832648"/>
          </a:xfrm>
          <a:prstGeom prst="rect">
            <a:avLst/>
          </a:prstGeom>
          <a:solidFill>
            <a:srgbClr val="FF0066"/>
          </a:solidFill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779911" y="5247374"/>
            <a:ext cx="756083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25,16</a:t>
            </a:r>
            <a:endParaRPr lang="ru-RU" sz="105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47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7849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998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716" y="133261"/>
            <a:ext cx="889248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Показатели, характеризующие комфортность условий предоставления социальных услуг и доступность их получения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2716" y="6381328"/>
            <a:ext cx="88037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Психоневрологические дома-интернаты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441" y="1051085"/>
            <a:ext cx="7524328" cy="502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39952" y="1365216"/>
            <a:ext cx="63866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6,46</a:t>
            </a:r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64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716" y="133261"/>
            <a:ext cx="8803779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Показатели, характеризующие доброжелательность, вежливость, компетентность работников организаций социального обслуживания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2716" y="6381328"/>
            <a:ext cx="88037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Психоневрологические дома-интернаты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91" y="980728"/>
            <a:ext cx="7740627" cy="48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78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2716" y="6381328"/>
            <a:ext cx="88037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Психоневрологические дома-интернаты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2716" y="133261"/>
            <a:ext cx="873177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Показатели, характеризующие удовлетворенность качеством оказания услуг</a:t>
            </a:r>
            <a:endParaRPr lang="ru-RU" dirty="0">
              <a:ln w="18415" cmpd="sng">
                <a:noFill/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93" y="762520"/>
            <a:ext cx="7952024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40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2716" y="6381328"/>
            <a:ext cx="8803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Дома-интернаты общего типа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2716" y="133261"/>
            <a:ext cx="8802175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Показатели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характеризующие открытость и доступность информации об организации социального обслуживания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40" y="980728"/>
            <a:ext cx="7872932" cy="503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9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716" y="133261"/>
            <a:ext cx="889248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Показатели, характеризующие комфортность условий предоставления социальных услуг и доступность их получения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2716" y="6381328"/>
            <a:ext cx="8803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Дома-интернаты общего типа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81" y="980728"/>
            <a:ext cx="8207449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74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2716" y="6381328"/>
            <a:ext cx="8803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Дома-интернаты общего типа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2716" y="133261"/>
            <a:ext cx="8803779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Показатели, характеризующие доброжелательность, вежливость, компетентность работников организаций социального обслуживания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0" y="1052736"/>
            <a:ext cx="799573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41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2716" y="6381328"/>
            <a:ext cx="8803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Дома-интернаты общего типа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2716" y="133261"/>
            <a:ext cx="873177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Показатели, характеризующие удовлетворенность качеством оказания услуг</a:t>
            </a:r>
            <a:endParaRPr lang="ru-RU" dirty="0">
              <a:ln w="18415" cmpd="sng">
                <a:noFill/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28" y="764704"/>
            <a:ext cx="858775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07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393</TotalTime>
  <Words>278</Words>
  <Application>Microsoft Office PowerPoint</Application>
  <PresentationFormat>Экран (4:3)</PresentationFormat>
  <Paragraphs>52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Независимая оценка качества оказания социальных услуг государственными стационарными социальными учреждениями Курской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36</cp:revision>
  <dcterms:created xsi:type="dcterms:W3CDTF">2015-12-25T11:41:01Z</dcterms:created>
  <dcterms:modified xsi:type="dcterms:W3CDTF">2016-10-21T08:03:53Z</dcterms:modified>
</cp:coreProperties>
</file>